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F311BF-7EBF-48F5-9262-9C7B8780123F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5A7E0D-D4D2-41E2-97D7-17128BD53D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0"/>
            <a:ext cx="7772400" cy="1165225"/>
          </a:xfrm>
        </p:spPr>
        <p:txBody>
          <a:bodyPr>
            <a:normAutofit/>
          </a:bodyPr>
          <a:lstStyle/>
          <a:p>
            <a:r>
              <a:rPr lang="es-EC" dirty="0" smtClean="0"/>
              <a:t>GAMIFICACION EN EL AULA</a:t>
            </a:r>
            <a:endParaRPr lang="en-US" dirty="0"/>
          </a:p>
        </p:txBody>
      </p:sp>
      <p:pic>
        <p:nvPicPr>
          <p:cNvPr id="1026" name="Picture 2" descr="D:\BK\D\CHRISTIAN BK\MIS DOCS\Christian\Doc Personales\Maestria UCG\3. Herramientas Multimedia para el e-aprendizaje\Gamificacion en el Aula 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8166" y="1371600"/>
            <a:ext cx="7807234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Solstice</vt:lpstr>
      <vt:lpstr>GAMIFICACION EN EL AULA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GAMIFICACION EN EL AULA</dc:title>
  <dc:creator>F00703942</dc:creator>
  <cp:lastModifiedBy>F00703942</cp:lastModifiedBy>
  <cp:revision>2</cp:revision>
  <dcterms:created xsi:type="dcterms:W3CDTF">2016-06-04T15:30:40Z</dcterms:created>
  <dcterms:modified xsi:type="dcterms:W3CDTF">2016-06-17T03:57:49Z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(3)UBTtHmAefcda9B0mdb6i/U9bAJS8YeRcCRfoe5HM9rGdxvRcnhTmDTTNNrAqNAEQ1T4G4n3k
+ZfQoP4EhdlLtDOLeNhl624LfriujXEy05g3RsxR6WET/FbMjzr80mHKVUzawsP6Kh+0u8FL
OgVhieCowKy2dZffgIYgfD7FLXy3EZmdyjkjhwZ7spfvdUZ6n3ecO02daqUzG+k5mnWfNkcU
SzrrbJqMvON/5XnYpd</vt:lpwstr>
  </property>
  <property fmtid="{D5CDD505-2E9C-101B-9397-08002B2CF9AE}" pid="3" name="_2015_ms_pID_7253431">
    <vt:lpwstr>aTsXEaU+wgMm1U5yhplaKrj7+Yl6x3ByUAxg0m3tCAVIKdptKhFmUh
1ABrtSE9lnxUNLU3BCOOsiPziFOOheenws+YC1cv3n3aHoavNg+Re3xQN/mzus+h4D/vlc1J
EGGkCogQ+/GWXZdZsmTYVqFCEkfIhM9HdSEe6U//QWNxyl15yEhpafPuppkiJ2lpKVxjMx7f
Db8c8wqPIoNYdNjjpKcXDIv2nbd8/TV2RxWA</vt:lpwstr>
  </property>
  <property fmtid="{D5CDD505-2E9C-101B-9397-08002B2CF9AE}" pid="4" name="_2015_ms_pID_7253432">
    <vt:lpwstr>eteeEQWwwwbHcInMNiSBdo4=</vt:lpwstr>
  </property>
</Properties>
</file>